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11A5FF-C423-4EF6-92DC-EA06D2E737AD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1CAB70-B480-4952-AFFC-C57879E28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11A5FF-C423-4EF6-92DC-EA06D2E737AD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1CAB70-B480-4952-AFFC-C57879E28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11A5FF-C423-4EF6-92DC-EA06D2E737AD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1CAB70-B480-4952-AFFC-C57879E28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11A5FF-C423-4EF6-92DC-EA06D2E737AD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1CAB70-B480-4952-AFFC-C57879E28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11A5FF-C423-4EF6-92DC-EA06D2E737AD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1CAB70-B480-4952-AFFC-C57879E28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11A5FF-C423-4EF6-92DC-EA06D2E737AD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1CAB70-B480-4952-AFFC-C57879E28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11A5FF-C423-4EF6-92DC-EA06D2E737AD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1CAB70-B480-4952-AFFC-C57879E28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11A5FF-C423-4EF6-92DC-EA06D2E737AD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1CAB70-B480-4952-AFFC-C57879E28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11A5FF-C423-4EF6-92DC-EA06D2E737AD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1CAB70-B480-4952-AFFC-C57879E28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11A5FF-C423-4EF6-92DC-EA06D2E737AD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1CAB70-B480-4952-AFFC-C57879E28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11A5FF-C423-4EF6-92DC-EA06D2E737AD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1CAB70-B480-4952-AFFC-C57879E28FB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811A5FF-C423-4EF6-92DC-EA06D2E737AD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71CAB70-B480-4952-AFFC-C57879E28F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ownloads\р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Московский аквариум.</a:t>
            </a:r>
            <a:endParaRPr lang="ru-RU" dirty="0"/>
          </a:p>
        </p:txBody>
      </p:sp>
      <p:pic>
        <p:nvPicPr>
          <p:cNvPr id="11266" name="Picture 2" descr="C:\Users\Admin\Downloads\а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47019" y="1138237"/>
            <a:ext cx="60960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Admin\Downloads\а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Admin\Downloads\а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Admin\Downloads\а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Admin\Downloads\а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Admin\Downloads\р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ownloads\р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ownloads\р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ownloads\р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ownloads\р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Admin\Downloads\р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Downloads\р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dmin\Downloads\р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dmin\Downloads\р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</TotalTime>
  <Words>7</Words>
  <Application>Microsoft Office PowerPoint</Application>
  <PresentationFormat>Экран (4:3)</PresentationFormat>
  <Paragraphs>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Московский аквариум.</vt:lpstr>
      <vt:lpstr>Слайд 11</vt:lpstr>
      <vt:lpstr>Слайд 12</vt:lpstr>
      <vt:lpstr>Слайд 13</vt:lpstr>
      <vt:lpstr>Слайд 14</vt:lpstr>
      <vt:lpstr>Слайд 15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RePack by SPecialiST</cp:lastModifiedBy>
  <cp:revision>2</cp:revision>
  <dcterms:created xsi:type="dcterms:W3CDTF">2017-02-14T20:38:20Z</dcterms:created>
  <dcterms:modified xsi:type="dcterms:W3CDTF">2017-02-14T20:55:23Z</dcterms:modified>
</cp:coreProperties>
</file>